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6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2A9-0E5B-4AFC-B5A1-3032844072B9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221C-F5F7-4574-890D-88107A4700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08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2A9-0E5B-4AFC-B5A1-3032844072B9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221C-F5F7-4574-890D-88107A4700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210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2A9-0E5B-4AFC-B5A1-3032844072B9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221C-F5F7-4574-890D-88107A4700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25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2A9-0E5B-4AFC-B5A1-3032844072B9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221C-F5F7-4574-890D-88107A4700F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88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2A9-0E5B-4AFC-B5A1-3032844072B9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221C-F5F7-4574-890D-88107A4700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926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2A9-0E5B-4AFC-B5A1-3032844072B9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221C-F5F7-4574-890D-88107A4700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046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2A9-0E5B-4AFC-B5A1-3032844072B9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221C-F5F7-4574-890D-88107A4700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651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2A9-0E5B-4AFC-B5A1-3032844072B9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221C-F5F7-4574-890D-88107A4700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871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2A9-0E5B-4AFC-B5A1-3032844072B9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221C-F5F7-4574-890D-88107A4700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541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2A9-0E5B-4AFC-B5A1-3032844072B9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221C-F5F7-4574-890D-88107A4700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175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2A9-0E5B-4AFC-B5A1-3032844072B9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221C-F5F7-4574-890D-88107A4700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50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2A9-0E5B-4AFC-B5A1-3032844072B9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221C-F5F7-4574-890D-88107A4700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1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2A9-0E5B-4AFC-B5A1-3032844072B9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221C-F5F7-4574-890D-88107A4700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57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2A9-0E5B-4AFC-B5A1-3032844072B9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221C-F5F7-4574-890D-88107A4700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97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2A9-0E5B-4AFC-B5A1-3032844072B9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221C-F5F7-4574-890D-88107A4700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160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2A9-0E5B-4AFC-B5A1-3032844072B9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221C-F5F7-4574-890D-88107A4700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78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2A9-0E5B-4AFC-B5A1-3032844072B9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B221C-F5F7-4574-890D-88107A4700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65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A0A12A9-0E5B-4AFC-B5A1-3032844072B9}" type="datetimeFigureOut">
              <a:rPr lang="en-IN" smtClean="0"/>
              <a:t>26-10-2021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B221C-F5F7-4574-890D-88107A4700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70599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D5C96-2D14-4C52-BCC2-FDC452D9E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24" t="23333" r="11760" b="12653"/>
          <a:stretch/>
        </p:blipFill>
        <p:spPr>
          <a:xfrm>
            <a:off x="2541036" y="1012014"/>
            <a:ext cx="7109928" cy="439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65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8ECBDA-E538-47EF-9AB4-1408BBDEE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21" t="22994" r="13674" b="12788"/>
          <a:stretch/>
        </p:blipFill>
        <p:spPr>
          <a:xfrm>
            <a:off x="2845837" y="1226975"/>
            <a:ext cx="6279502" cy="44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09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CF4A2A-5707-4209-802D-AE955768A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06" t="16970" r="12878" b="34276"/>
          <a:stretch/>
        </p:blipFill>
        <p:spPr>
          <a:xfrm>
            <a:off x="3029526" y="1607128"/>
            <a:ext cx="6585527" cy="33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20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5F6E76-6EA9-4192-8602-005958967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9" t="26667" r="13940" b="14344"/>
          <a:stretch/>
        </p:blipFill>
        <p:spPr>
          <a:xfrm>
            <a:off x="2854036" y="1265382"/>
            <a:ext cx="6483927" cy="404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27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A5D18C-9A72-4FD5-8B66-A43EBE313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91" t="21280" r="13409" b="20135"/>
          <a:stretch/>
        </p:blipFill>
        <p:spPr>
          <a:xfrm>
            <a:off x="2895600" y="1551709"/>
            <a:ext cx="6400800" cy="40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43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FAE833-4A6A-489D-B11D-60495C623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76" t="20606" r="14924" b="14343"/>
          <a:stretch/>
        </p:blipFill>
        <p:spPr>
          <a:xfrm>
            <a:off x="2895600" y="1198418"/>
            <a:ext cx="6400800" cy="446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91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858E18-18AF-433F-899A-D42C87265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24" t="22761" r="13258" b="13266"/>
          <a:stretch/>
        </p:blipFill>
        <p:spPr>
          <a:xfrm>
            <a:off x="2946401" y="1403927"/>
            <a:ext cx="6622472" cy="438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29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1EECDF-938A-47F6-BADB-F26F9F7F0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72" t="19932" r="13409" b="9225"/>
          <a:stretch/>
        </p:blipFill>
        <p:spPr>
          <a:xfrm>
            <a:off x="2937164" y="1200727"/>
            <a:ext cx="6317671" cy="48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67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3C7F39-9BDD-4A1E-95D1-84B25E2FD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76" t="16297" r="13787" b="14074"/>
          <a:stretch/>
        </p:blipFill>
        <p:spPr>
          <a:xfrm>
            <a:off x="2826327" y="1145310"/>
            <a:ext cx="6539346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0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3DFDF-A1F3-46D7-A47C-659B0321D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50" t="19378" r="13906" b="12299"/>
          <a:stretch/>
        </p:blipFill>
        <p:spPr>
          <a:xfrm>
            <a:off x="2715491" y="1052945"/>
            <a:ext cx="7130474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95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4632AB-53D6-4E0A-A9B3-79CF37880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61" t="18317" r="14243" b="12323"/>
          <a:stretch/>
        </p:blipFill>
        <p:spPr>
          <a:xfrm>
            <a:off x="3011053" y="1200726"/>
            <a:ext cx="6363855" cy="475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1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06A07D-B2F8-4806-A5C1-3305297E7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78" t="16326" r="11300" b="7755"/>
          <a:stretch/>
        </p:blipFill>
        <p:spPr>
          <a:xfrm>
            <a:off x="2601685" y="825759"/>
            <a:ext cx="6988629" cy="520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76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FBE349-7207-4F8A-BAE4-3C4665B0F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0" t="24512" r="15303" b="14747"/>
          <a:stretch/>
        </p:blipFill>
        <p:spPr>
          <a:xfrm>
            <a:off x="3223491" y="1459346"/>
            <a:ext cx="6059055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15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8CEBF5-7C6E-49DF-9CB7-63AB91E8E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5" t="18720" r="13258" b="12323"/>
          <a:stretch/>
        </p:blipFill>
        <p:spPr>
          <a:xfrm>
            <a:off x="2817091" y="1182254"/>
            <a:ext cx="6557818" cy="472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80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85D2F5-68E0-4054-BAE2-08C561B44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30" t="19124" r="14091" b="14074"/>
          <a:stretch/>
        </p:blipFill>
        <p:spPr>
          <a:xfrm>
            <a:off x="2770908" y="1283855"/>
            <a:ext cx="6446981" cy="458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80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E37D27-A109-4D5F-AEE2-98EBF90AB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40" t="18452" r="14318" b="16903"/>
          <a:stretch/>
        </p:blipFill>
        <p:spPr>
          <a:xfrm>
            <a:off x="2941782" y="1099128"/>
            <a:ext cx="6308436" cy="443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5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AF3E11-9188-4E34-BA17-82A39BFBE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26" t="19864" r="16505" b="10068"/>
          <a:stretch/>
        </p:blipFill>
        <p:spPr>
          <a:xfrm>
            <a:off x="2855168" y="1026367"/>
            <a:ext cx="6055567" cy="48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51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424AEB-976F-4B82-8A93-0034CC317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26" t="19727" r="16045" b="24491"/>
          <a:stretch/>
        </p:blipFill>
        <p:spPr>
          <a:xfrm>
            <a:off x="2808515" y="1390262"/>
            <a:ext cx="6270172" cy="38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80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3C2C01-9E75-4074-A896-DD824E3A7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44" t="19864" r="15127" b="21769"/>
          <a:stretch/>
        </p:blipFill>
        <p:spPr>
          <a:xfrm>
            <a:off x="2892489" y="1240971"/>
            <a:ext cx="6270171" cy="400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2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D3F2D4-CBF2-4AE7-924C-4501B2FA1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02" t="19320" r="14439" b="12245"/>
          <a:stretch/>
        </p:blipFill>
        <p:spPr>
          <a:xfrm>
            <a:off x="2867608" y="1203650"/>
            <a:ext cx="6456784" cy="469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72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60F6A2-B544-496B-829D-5D148D024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37" t="18231" r="14744" b="14422"/>
          <a:stretch/>
        </p:blipFill>
        <p:spPr>
          <a:xfrm>
            <a:off x="2920481" y="1119673"/>
            <a:ext cx="6512768" cy="461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9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B67C8A-6F6B-4074-B4A6-A44115644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80" t="20680" r="16428" b="12925"/>
          <a:stretch/>
        </p:blipFill>
        <p:spPr>
          <a:xfrm>
            <a:off x="3072881" y="1245636"/>
            <a:ext cx="6046237" cy="455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0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98F625-1D53-4D01-816F-3771AE8D0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8" t="22993" r="16122" b="17414"/>
          <a:stretch/>
        </p:blipFill>
        <p:spPr>
          <a:xfrm>
            <a:off x="2988906" y="1306285"/>
            <a:ext cx="6214188" cy="40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896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Debasri Mukherjee</dc:creator>
  <cp:lastModifiedBy>Debasri Mukherjee</cp:lastModifiedBy>
  <cp:revision>1</cp:revision>
  <dcterms:created xsi:type="dcterms:W3CDTF">2021-10-26T11:15:33Z</dcterms:created>
  <dcterms:modified xsi:type="dcterms:W3CDTF">2021-10-26T11:43:46Z</dcterms:modified>
</cp:coreProperties>
</file>